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3"/>
  </p:normalViewPr>
  <p:slideViewPr>
    <p:cSldViewPr snapToGrid="0">
      <p:cViewPr varScale="1">
        <p:scale>
          <a:sx n="76" d="100"/>
          <a:sy n="76" d="100"/>
        </p:scale>
        <p:origin x="3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85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6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07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21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6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14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01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3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56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91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76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7936-01AC-FC46-BA41-B3E4E0378D09}" type="datetimeFigureOut">
              <a:rPr lang="it-IT" smtClean="0"/>
              <a:t>27/09/24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739E-F9AD-1143-ADA9-13491B6921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41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1B8EAF7-367F-4B4F-8467-0859434A4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5"/>
            <a:ext cx="7559773" cy="10691678"/>
          </a:xfrm>
          <a:prstGeom prst="rect">
            <a:avLst/>
          </a:prstGeom>
        </p:spPr>
      </p:pic>
      <p:sp>
        <p:nvSpPr>
          <p:cNvPr id="6" name="Dipartimento di Economia">
            <a:extLst>
              <a:ext uri="{FF2B5EF4-FFF2-40B4-BE49-F238E27FC236}">
                <a16:creationId xmlns:a16="http://schemas.microsoft.com/office/drawing/2014/main" id="{BF8280D0-CA77-AA21-03A1-E41E4249A1B6}"/>
              </a:ext>
            </a:extLst>
          </p:cNvPr>
          <p:cNvSpPr txBox="1"/>
          <p:nvPr/>
        </p:nvSpPr>
        <p:spPr>
          <a:xfrm>
            <a:off x="460986" y="465578"/>
            <a:ext cx="2105972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Dipartimento di Economia</a:t>
            </a:r>
          </a:p>
        </p:txBody>
      </p:sp>
      <p:sp>
        <p:nvSpPr>
          <p:cNvPr id="7" name="ANNO ACCADEMICO">
            <a:extLst>
              <a:ext uri="{FF2B5EF4-FFF2-40B4-BE49-F238E27FC236}">
                <a16:creationId xmlns:a16="http://schemas.microsoft.com/office/drawing/2014/main" id="{C53E3E59-5C77-BB91-5794-649183E6E8FC}"/>
              </a:ext>
            </a:extLst>
          </p:cNvPr>
          <p:cNvSpPr txBox="1"/>
          <p:nvPr/>
        </p:nvSpPr>
        <p:spPr>
          <a:xfrm>
            <a:off x="460986" y="753445"/>
            <a:ext cx="1666603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BE00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ANNO ACCADEMICO</a:t>
            </a:r>
          </a:p>
        </p:txBody>
      </p:sp>
      <p:sp>
        <p:nvSpPr>
          <p:cNvPr id="8" name="2023_2024">
            <a:extLst>
              <a:ext uri="{FF2B5EF4-FFF2-40B4-BE49-F238E27FC236}">
                <a16:creationId xmlns:a16="http://schemas.microsoft.com/office/drawing/2014/main" id="{D6C22FF4-1B2B-DB5B-12EB-5DD8914C746B}"/>
              </a:ext>
            </a:extLst>
          </p:cNvPr>
          <p:cNvSpPr txBox="1"/>
          <p:nvPr/>
        </p:nvSpPr>
        <p:spPr>
          <a:xfrm>
            <a:off x="460986" y="958761"/>
            <a:ext cx="1659008" cy="414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2300">
                <a:solidFill>
                  <a:srgbClr val="FFBE00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2023_2024</a:t>
            </a:r>
          </a:p>
        </p:txBody>
      </p:sp>
      <p:sp>
        <p:nvSpPr>
          <p:cNvPr id="9" name="15">
            <a:extLst>
              <a:ext uri="{FF2B5EF4-FFF2-40B4-BE49-F238E27FC236}">
                <a16:creationId xmlns:a16="http://schemas.microsoft.com/office/drawing/2014/main" id="{E790C9DB-E3FE-D345-22F1-527CB0A0BEA2}"/>
              </a:ext>
            </a:extLst>
          </p:cNvPr>
          <p:cNvSpPr txBox="1"/>
          <p:nvPr/>
        </p:nvSpPr>
        <p:spPr>
          <a:xfrm>
            <a:off x="493086" y="1709712"/>
            <a:ext cx="675799" cy="7829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4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15</a:t>
            </a:r>
          </a:p>
        </p:txBody>
      </p:sp>
      <p:sp>
        <p:nvSpPr>
          <p:cNvPr id="10" name="APRILE">
            <a:extLst>
              <a:ext uri="{FF2B5EF4-FFF2-40B4-BE49-F238E27FC236}">
                <a16:creationId xmlns:a16="http://schemas.microsoft.com/office/drawing/2014/main" id="{F2A1D0AF-A6D9-BB9F-C663-A0DCE587ED95}"/>
              </a:ext>
            </a:extLst>
          </p:cNvPr>
          <p:cNvSpPr txBox="1"/>
          <p:nvPr/>
        </p:nvSpPr>
        <p:spPr>
          <a:xfrm>
            <a:off x="505786" y="2340479"/>
            <a:ext cx="984815" cy="3511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9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APRILE</a:t>
            </a:r>
          </a:p>
        </p:txBody>
      </p:sp>
      <p:sp>
        <p:nvSpPr>
          <p:cNvPr id="11" name="2024">
            <a:extLst>
              <a:ext uri="{FF2B5EF4-FFF2-40B4-BE49-F238E27FC236}">
                <a16:creationId xmlns:a16="http://schemas.microsoft.com/office/drawing/2014/main" id="{46016DA6-1A8F-DD83-D86E-BFFF5BBA1772}"/>
              </a:ext>
            </a:extLst>
          </p:cNvPr>
          <p:cNvSpPr txBox="1"/>
          <p:nvPr/>
        </p:nvSpPr>
        <p:spPr>
          <a:xfrm>
            <a:off x="509570" y="2634695"/>
            <a:ext cx="616947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2024</a:t>
            </a:r>
          </a:p>
        </p:txBody>
      </p:sp>
      <p:sp>
        <p:nvSpPr>
          <p:cNvPr id="12" name="Ore 13.30 - 15.10">
            <a:extLst>
              <a:ext uri="{FF2B5EF4-FFF2-40B4-BE49-F238E27FC236}">
                <a16:creationId xmlns:a16="http://schemas.microsoft.com/office/drawing/2014/main" id="{52F16FFD-0C5F-AF23-A088-6E49B3116BB6}"/>
              </a:ext>
            </a:extLst>
          </p:cNvPr>
          <p:cNvSpPr txBox="1"/>
          <p:nvPr/>
        </p:nvSpPr>
        <p:spPr>
          <a:xfrm>
            <a:off x="506484" y="3016627"/>
            <a:ext cx="1766805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Ore 13.30 - 15.10</a:t>
            </a:r>
          </a:p>
        </p:txBody>
      </p:sp>
      <p:sp>
        <p:nvSpPr>
          <p:cNvPr id="13" name="SEMINARIO">
            <a:extLst>
              <a:ext uri="{FF2B5EF4-FFF2-40B4-BE49-F238E27FC236}">
                <a16:creationId xmlns:a16="http://schemas.microsoft.com/office/drawing/2014/main" id="{9CD0189D-4914-B04E-4EE6-2C4537AE000E}"/>
              </a:ext>
            </a:extLst>
          </p:cNvPr>
          <p:cNvSpPr txBox="1"/>
          <p:nvPr/>
        </p:nvSpPr>
        <p:spPr>
          <a:xfrm>
            <a:off x="520435" y="3684096"/>
            <a:ext cx="1420705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SEMINARIO</a:t>
            </a:r>
          </a:p>
        </p:txBody>
      </p:sp>
      <p:sp>
        <p:nvSpPr>
          <p:cNvPr id="14" name="TITOLO SEMINARIO">
            <a:extLst>
              <a:ext uri="{FF2B5EF4-FFF2-40B4-BE49-F238E27FC236}">
                <a16:creationId xmlns:a16="http://schemas.microsoft.com/office/drawing/2014/main" id="{7E2586EE-C9D5-5123-4AA8-6D6F4976591B}"/>
              </a:ext>
            </a:extLst>
          </p:cNvPr>
          <p:cNvSpPr txBox="1"/>
          <p:nvPr/>
        </p:nvSpPr>
        <p:spPr>
          <a:xfrm>
            <a:off x="528284" y="4120129"/>
            <a:ext cx="3273088" cy="440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2500">
                <a:solidFill>
                  <a:srgbClr val="FFBE00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TITOLO SEMINARIO</a:t>
            </a:r>
          </a:p>
        </p:txBody>
      </p:sp>
      <p:sp>
        <p:nvSpPr>
          <p:cNvPr id="15" name="INDIRIZZI DI SALUTO">
            <a:extLst>
              <a:ext uri="{FF2B5EF4-FFF2-40B4-BE49-F238E27FC236}">
                <a16:creationId xmlns:a16="http://schemas.microsoft.com/office/drawing/2014/main" id="{EB77F751-73AB-F3A4-F1F4-4B637CF7C39C}"/>
              </a:ext>
            </a:extLst>
          </p:cNvPr>
          <p:cNvSpPr txBox="1"/>
          <p:nvPr/>
        </p:nvSpPr>
        <p:spPr>
          <a:xfrm>
            <a:off x="550020" y="5172113"/>
            <a:ext cx="1930279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INDIRIZZI DI SALUTO</a:t>
            </a:r>
          </a:p>
        </p:txBody>
      </p:sp>
      <p:sp>
        <p:nvSpPr>
          <p:cNvPr id="16" name="MODERA">
            <a:extLst>
              <a:ext uri="{FF2B5EF4-FFF2-40B4-BE49-F238E27FC236}">
                <a16:creationId xmlns:a16="http://schemas.microsoft.com/office/drawing/2014/main" id="{24EE0E5C-AA5B-3D3F-8E83-EF582D50ECDE}"/>
              </a:ext>
            </a:extLst>
          </p:cNvPr>
          <p:cNvSpPr txBox="1"/>
          <p:nvPr/>
        </p:nvSpPr>
        <p:spPr>
          <a:xfrm>
            <a:off x="559549" y="6287596"/>
            <a:ext cx="907574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MODERA</a:t>
            </a:r>
          </a:p>
        </p:txBody>
      </p:sp>
      <p:sp>
        <p:nvSpPr>
          <p:cNvPr id="17" name="Prof. Nome Cognome, …………">
            <a:extLst>
              <a:ext uri="{FF2B5EF4-FFF2-40B4-BE49-F238E27FC236}">
                <a16:creationId xmlns:a16="http://schemas.microsoft.com/office/drawing/2014/main" id="{070D12D0-78A1-FAE7-2491-AE18A8FCACB0}"/>
              </a:ext>
            </a:extLst>
          </p:cNvPr>
          <p:cNvSpPr txBox="1"/>
          <p:nvPr/>
        </p:nvSpPr>
        <p:spPr>
          <a:xfrm>
            <a:off x="569078" y="6563229"/>
            <a:ext cx="2152606" cy="4400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</a:t>
            </a:r>
          </a:p>
        </p:txBody>
      </p:sp>
      <p:sp>
        <p:nvSpPr>
          <p:cNvPr id="18" name="RELAZIONI">
            <a:extLst>
              <a:ext uri="{FF2B5EF4-FFF2-40B4-BE49-F238E27FC236}">
                <a16:creationId xmlns:a16="http://schemas.microsoft.com/office/drawing/2014/main" id="{36ED460F-E3CB-7BD6-F3A6-3199A8BC1BC8}"/>
              </a:ext>
            </a:extLst>
          </p:cNvPr>
          <p:cNvSpPr txBox="1"/>
          <p:nvPr/>
        </p:nvSpPr>
        <p:spPr>
          <a:xfrm>
            <a:off x="568744" y="7002098"/>
            <a:ext cx="1056570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RELAZIONI</a:t>
            </a:r>
          </a:p>
        </p:txBody>
      </p:sp>
      <p:sp>
        <p:nvSpPr>
          <p:cNvPr id="19" name="Dott. Lorenzo Lo Muzio, …………..…">
            <a:extLst>
              <a:ext uri="{FF2B5EF4-FFF2-40B4-BE49-F238E27FC236}">
                <a16:creationId xmlns:a16="http://schemas.microsoft.com/office/drawing/2014/main" id="{41873859-6830-DAF0-9637-C553893E69ED}"/>
              </a:ext>
            </a:extLst>
          </p:cNvPr>
          <p:cNvSpPr txBox="1"/>
          <p:nvPr/>
        </p:nvSpPr>
        <p:spPr>
          <a:xfrm>
            <a:off x="587802" y="7340299"/>
            <a:ext cx="2421592" cy="630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Dott.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Lorenzo Lo Muzio</a:t>
            </a:r>
            <a:r>
              <a:t>, …………..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Sig.na.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…………….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Ing.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…………….</a:t>
            </a:r>
          </a:p>
        </p:txBody>
      </p:sp>
      <p:sp>
        <p:nvSpPr>
          <p:cNvPr id="20" name="LINK ACCESSO…">
            <a:extLst>
              <a:ext uri="{FF2B5EF4-FFF2-40B4-BE49-F238E27FC236}">
                <a16:creationId xmlns:a16="http://schemas.microsoft.com/office/drawing/2014/main" id="{88106047-E80C-7CE5-7679-810543CC97C4}"/>
              </a:ext>
            </a:extLst>
          </p:cNvPr>
          <p:cNvSpPr txBox="1"/>
          <p:nvPr/>
        </p:nvSpPr>
        <p:spPr>
          <a:xfrm>
            <a:off x="594144" y="8257282"/>
            <a:ext cx="1410037" cy="51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LINK ACCESSO</a:t>
            </a:r>
          </a:p>
          <a:p>
            <a: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…………………………………</a:t>
            </a:r>
          </a:p>
        </p:txBody>
      </p:sp>
      <p:sp>
        <p:nvSpPr>
          <p:cNvPr id="21" name="Corso di Laurea Magistrale in………">
            <a:extLst>
              <a:ext uri="{FF2B5EF4-FFF2-40B4-BE49-F238E27FC236}">
                <a16:creationId xmlns:a16="http://schemas.microsoft.com/office/drawing/2014/main" id="{383ECD0E-77CF-C9F4-8D5E-16BFE02C515C}"/>
              </a:ext>
            </a:extLst>
          </p:cNvPr>
          <p:cNvSpPr txBox="1"/>
          <p:nvPr/>
        </p:nvSpPr>
        <p:spPr>
          <a:xfrm>
            <a:off x="583935" y="9240346"/>
            <a:ext cx="2933072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Corso di Laurea Magistrale in………</a:t>
            </a:r>
          </a:p>
        </p:txBody>
      </p:sp>
      <p:sp>
        <p:nvSpPr>
          <p:cNvPr id="22" name="Evento di Terza Missione aperto alla cittadinanza">
            <a:extLst>
              <a:ext uri="{FF2B5EF4-FFF2-40B4-BE49-F238E27FC236}">
                <a16:creationId xmlns:a16="http://schemas.microsoft.com/office/drawing/2014/main" id="{A69DDDEB-00FB-12AD-0F0B-F8768C939D45}"/>
              </a:ext>
            </a:extLst>
          </p:cNvPr>
          <p:cNvSpPr txBox="1"/>
          <p:nvPr/>
        </p:nvSpPr>
        <p:spPr>
          <a:xfrm>
            <a:off x="586202" y="9971316"/>
            <a:ext cx="3964033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BE0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Evento di Terza Missione aperto alla cittadinanza</a:t>
            </a:r>
          </a:p>
        </p:txBody>
      </p:sp>
    </p:spTree>
    <p:extLst>
      <p:ext uri="{BB962C8B-B14F-4D97-AF65-F5344CB8AC3E}">
        <p14:creationId xmlns:p14="http://schemas.microsoft.com/office/powerpoint/2010/main" val="4223038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64</Words>
  <Application>Microsoft Macintosh PowerPoint</Application>
  <PresentationFormat>Personalizzato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Montserrat Bold</vt:lpstr>
      <vt:lpstr>Montserrat ExtraBold</vt:lpstr>
      <vt:lpstr>Montserrat ExtraLight</vt:lpstr>
      <vt:lpstr>Montserrat Light</vt:lpstr>
      <vt:lpstr>Montserrat Regular</vt:lpstr>
      <vt:lpstr>Montserrat SemiBold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1</cp:revision>
  <dcterms:created xsi:type="dcterms:W3CDTF">2024-09-27T09:17:58Z</dcterms:created>
  <dcterms:modified xsi:type="dcterms:W3CDTF">2024-09-27T09:38:27Z</dcterms:modified>
</cp:coreProperties>
</file>