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7556500" cy="106807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89874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189874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189874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189874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189874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189874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189874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189874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189874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838383"/>
              </a:solidFill>
              <a:prstDash val="solid"/>
              <a:miter lim="400000"/>
            </a:ln>
          </a:left>
          <a:right>
            <a:ln w="3175" cap="flat">
              <a:solidFill>
                <a:srgbClr val="838383"/>
              </a:solidFill>
              <a:prstDash val="solid"/>
              <a:miter lim="400000"/>
            </a:ln>
          </a:right>
          <a:top>
            <a:ln w="3175" cap="flat">
              <a:solidFill>
                <a:srgbClr val="838383"/>
              </a:solidFill>
              <a:prstDash val="solid"/>
              <a:miter lim="400000"/>
            </a:ln>
          </a:top>
          <a:bottom>
            <a:ln w="3175" cap="flat">
              <a:solidFill>
                <a:srgbClr val="838383"/>
              </a:solidFill>
              <a:prstDash val="solid"/>
              <a:miter lim="400000"/>
            </a:ln>
          </a:bottom>
          <a:insideH>
            <a:ln w="3175" cap="flat">
              <a:solidFill>
                <a:srgbClr val="838383"/>
              </a:solidFill>
              <a:prstDash val="solid"/>
              <a:miter lim="400000"/>
            </a:ln>
          </a:insideH>
          <a:insideV>
            <a:ln w="3175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808080"/>
              </a:solidFill>
              <a:prstDash val="solid"/>
              <a:miter lim="400000"/>
            </a:ln>
          </a:right>
          <a:top>
            <a:ln w="3175" cap="flat">
              <a:solidFill>
                <a:srgbClr val="808080"/>
              </a:solidFill>
              <a:prstDash val="solid"/>
              <a:miter lim="400000"/>
            </a:ln>
          </a:top>
          <a:bottom>
            <a:ln w="3175" cap="flat">
              <a:solidFill>
                <a:srgbClr val="808080"/>
              </a:solidFill>
              <a:prstDash val="solid"/>
              <a:miter lim="400000"/>
            </a:ln>
          </a:bottom>
          <a:insideH>
            <a:ln w="3175" cap="flat">
              <a:solidFill>
                <a:srgbClr val="808080"/>
              </a:solidFill>
              <a:prstDash val="solid"/>
              <a:miter lim="400000"/>
            </a:ln>
          </a:insideH>
          <a:insideV>
            <a:ln w="3175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chemeClr val="accent3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4D4D4D"/>
              </a:solidFill>
              <a:prstDash val="solid"/>
              <a:miter lim="400000"/>
            </a:ln>
          </a:right>
          <a:top>
            <a:ln w="3175" cap="flat">
              <a:solidFill>
                <a:srgbClr val="4D4D4D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4D4D4D"/>
              </a:solidFill>
              <a:prstDash val="solid"/>
              <a:miter lim="400000"/>
            </a:ln>
          </a:insideH>
          <a:insideV>
            <a:ln w="3175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F8BA00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464646"/>
              </a:solidFill>
              <a:prstDash val="solid"/>
              <a:miter lim="400000"/>
            </a:ln>
          </a:left>
          <a:right>
            <a:ln w="3175" cap="flat">
              <a:solidFill>
                <a:srgbClr val="464646"/>
              </a:solidFill>
              <a:prstDash val="solid"/>
              <a:miter lim="400000"/>
            </a:ln>
          </a:right>
          <a:top>
            <a:ln w="3175" cap="flat">
              <a:solidFill>
                <a:srgbClr val="464646"/>
              </a:solidFill>
              <a:prstDash val="solid"/>
              <a:miter lim="400000"/>
            </a:ln>
          </a:top>
          <a:bottom>
            <a:ln w="3175" cap="flat">
              <a:solidFill>
                <a:srgbClr val="464646"/>
              </a:solidFill>
              <a:prstDash val="solid"/>
              <a:miter lim="400000"/>
            </a:ln>
          </a:bottom>
          <a:insideH>
            <a:ln w="3175" cap="flat">
              <a:solidFill>
                <a:srgbClr val="464646"/>
              </a:solidFill>
              <a:prstDash val="solid"/>
              <a:miter lim="400000"/>
            </a:ln>
          </a:insideH>
          <a:insideV>
            <a:ln w="3175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C3C3C3"/>
              </a:solidFill>
              <a:prstDash val="solid"/>
              <a:miter lim="400000"/>
            </a:ln>
          </a:top>
          <a:bottom>
            <a:ln w="3175" cap="flat">
              <a:solidFill>
                <a:srgbClr val="C3C3C3"/>
              </a:solidFill>
              <a:prstDash val="solid"/>
              <a:miter lim="400000"/>
            </a:ln>
          </a:bottom>
          <a:insideH>
            <a:ln w="3175" cap="flat">
              <a:solidFill>
                <a:srgbClr val="C3C3C3"/>
              </a:solidFill>
              <a:prstDash val="solid"/>
              <a:miter lim="400000"/>
            </a:ln>
          </a:insideH>
          <a:insideV>
            <a:ln w="3175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B297B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6C6C6C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6C6C6C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6C6C6C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256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" name="Shape 1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emplate seminari Economia.png" descr="Template seminari Economi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99276" y="-477647"/>
            <a:ext cx="7955758" cy="11254365"/>
          </a:xfrm>
          <a:prstGeom prst="rect">
            <a:avLst/>
          </a:prstGeom>
          <a:ln w="3175">
            <a:miter lim="400000"/>
          </a:ln>
        </p:spPr>
      </p:pic>
      <p:sp>
        <p:nvSpPr>
          <p:cNvPr id="3" name="Titolo presentazione"/>
          <p:cNvSpPr txBox="1">
            <a:spLocks noGrp="1"/>
          </p:cNvSpPr>
          <p:nvPr>
            <p:ph type="title" hasCustomPrompt="1"/>
          </p:nvPr>
        </p:nvSpPr>
        <p:spPr>
          <a:xfrm>
            <a:off x="405866" y="3584054"/>
            <a:ext cx="6745498" cy="191864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9517" tIns="29517" rIns="29517" bIns="29517" anchor="b">
            <a:normAutofit/>
          </a:bodyPr>
          <a:lstStyle/>
          <a:p>
            <a:r>
              <a:t>Titolo presentazione</a:t>
            </a:r>
          </a:p>
        </p:txBody>
      </p:sp>
      <p:sp>
        <p:nvSpPr>
          <p:cNvPr id="4" name="Corpo livello uno…"/>
          <p:cNvSpPr txBox="1">
            <a:spLocks noGrp="1"/>
          </p:cNvSpPr>
          <p:nvPr>
            <p:ph type="body" idx="1" hasCustomPrompt="1"/>
          </p:nvPr>
        </p:nvSpPr>
        <p:spPr>
          <a:xfrm>
            <a:off x="405866" y="5410475"/>
            <a:ext cx="6744768" cy="84624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9517" tIns="29517" rIns="29517" bIns="29517">
            <a:normAutofit/>
          </a:bodyPr>
          <a:lstStyle/>
          <a:p>
            <a:r>
              <a:t>Sottotitolo presentazione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3643525" y="7773886"/>
            <a:ext cx="269450" cy="257258"/>
          </a:xfrm>
          <a:prstGeom prst="rect">
            <a:avLst/>
          </a:prstGeom>
          <a:ln w="3175">
            <a:miter lim="400000"/>
          </a:ln>
        </p:spPr>
        <p:txBody>
          <a:bodyPr wrap="none" lIns="29517" tIns="29517" rIns="29517" bIns="29517" anchor="b">
            <a:spAutoFit/>
          </a:bodyPr>
          <a:lstStyle>
            <a:lvl1pPr defTabSz="639729">
              <a:defRPr sz="14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l" defTabSz="189874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1" i="0" u="none" strike="noStrike" cap="none" spc="-176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189874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1" i="0" u="none" strike="noStrike" cap="none" spc="-176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189874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1" i="0" u="none" strike="noStrike" cap="none" spc="-176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189874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1" i="0" u="none" strike="noStrike" cap="none" spc="-176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189874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1" i="0" u="none" strike="noStrike" cap="none" spc="-176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189874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1" i="0" u="none" strike="noStrike" cap="none" spc="-176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189874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1" i="0" u="none" strike="noStrike" cap="none" spc="-176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189874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1" i="0" u="none" strike="noStrike" cap="none" spc="-176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189874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1" i="0" u="none" strike="noStrike" cap="none" spc="-176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0" marR="0" indent="0" algn="l" defTabSz="6428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6428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6428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6428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6428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6428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6428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6428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6428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639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639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639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639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639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639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639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639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6397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ipartimento di Economia"/>
          <p:cNvSpPr txBox="1"/>
          <p:nvPr/>
        </p:nvSpPr>
        <p:spPr>
          <a:xfrm>
            <a:off x="460986" y="465578"/>
            <a:ext cx="2105972" cy="2495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12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r>
              <a:t>Dipartimento di Economia</a:t>
            </a:r>
          </a:p>
        </p:txBody>
      </p:sp>
      <p:sp>
        <p:nvSpPr>
          <p:cNvPr id="22" name="ANNO ACCADEMICO"/>
          <p:cNvSpPr txBox="1"/>
          <p:nvPr/>
        </p:nvSpPr>
        <p:spPr>
          <a:xfrm>
            <a:off x="460986" y="753445"/>
            <a:ext cx="1666603" cy="2495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1200">
                <a:solidFill>
                  <a:srgbClr val="FFBE00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lvl1pPr>
          </a:lstStyle>
          <a:p>
            <a:r>
              <a:t>ANNO ACCADEMICO</a:t>
            </a:r>
          </a:p>
        </p:txBody>
      </p:sp>
      <p:sp>
        <p:nvSpPr>
          <p:cNvPr id="23" name="2023_2024"/>
          <p:cNvSpPr txBox="1"/>
          <p:nvPr/>
        </p:nvSpPr>
        <p:spPr>
          <a:xfrm>
            <a:off x="460986" y="958761"/>
            <a:ext cx="1659008" cy="4146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2300">
                <a:solidFill>
                  <a:srgbClr val="FFBE00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</a:lstStyle>
          <a:p>
            <a:r>
              <a:t>2023_2024</a:t>
            </a:r>
          </a:p>
        </p:txBody>
      </p:sp>
      <p:sp>
        <p:nvSpPr>
          <p:cNvPr id="24" name="15"/>
          <p:cNvSpPr txBox="1"/>
          <p:nvPr/>
        </p:nvSpPr>
        <p:spPr>
          <a:xfrm>
            <a:off x="493086" y="1709712"/>
            <a:ext cx="675799" cy="7829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47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t>15</a:t>
            </a:r>
          </a:p>
        </p:txBody>
      </p:sp>
      <p:sp>
        <p:nvSpPr>
          <p:cNvPr id="25" name="APRILE"/>
          <p:cNvSpPr txBox="1"/>
          <p:nvPr/>
        </p:nvSpPr>
        <p:spPr>
          <a:xfrm>
            <a:off x="505786" y="2340479"/>
            <a:ext cx="984815" cy="3511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1900">
                <a:solidFill>
                  <a:srgbClr val="FFFFFF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</a:lstStyle>
          <a:p>
            <a:r>
              <a:t>APRILE</a:t>
            </a:r>
          </a:p>
        </p:txBody>
      </p:sp>
      <p:sp>
        <p:nvSpPr>
          <p:cNvPr id="26" name="2024"/>
          <p:cNvSpPr txBox="1"/>
          <p:nvPr/>
        </p:nvSpPr>
        <p:spPr>
          <a:xfrm>
            <a:off x="509570" y="2634695"/>
            <a:ext cx="616947" cy="3384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18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lvl1pPr>
          </a:lstStyle>
          <a:p>
            <a:r>
              <a:t>2024</a:t>
            </a:r>
          </a:p>
        </p:txBody>
      </p:sp>
      <p:sp>
        <p:nvSpPr>
          <p:cNvPr id="27" name="Ore 13.30 - 15.10"/>
          <p:cNvSpPr txBox="1"/>
          <p:nvPr/>
        </p:nvSpPr>
        <p:spPr>
          <a:xfrm>
            <a:off x="506484" y="3016627"/>
            <a:ext cx="1766805" cy="3384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1800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r>
              <a:t>Ore 13.30 - 15.10</a:t>
            </a:r>
          </a:p>
        </p:txBody>
      </p:sp>
      <p:sp>
        <p:nvSpPr>
          <p:cNvPr id="28" name="SEMINARIO"/>
          <p:cNvSpPr txBox="1"/>
          <p:nvPr/>
        </p:nvSpPr>
        <p:spPr>
          <a:xfrm>
            <a:off x="520435" y="3684096"/>
            <a:ext cx="1420705" cy="3384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1800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r>
              <a:t>SEMINARIO</a:t>
            </a:r>
          </a:p>
        </p:txBody>
      </p:sp>
      <p:sp>
        <p:nvSpPr>
          <p:cNvPr id="29" name="TITOLO SEMINARIO"/>
          <p:cNvSpPr txBox="1"/>
          <p:nvPr/>
        </p:nvSpPr>
        <p:spPr>
          <a:xfrm>
            <a:off x="528284" y="4120129"/>
            <a:ext cx="3273088" cy="44003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2500">
                <a:solidFill>
                  <a:srgbClr val="FFBE00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</a:lstStyle>
          <a:p>
            <a:r>
              <a:t>TITOLO SEMINARIO</a:t>
            </a:r>
          </a:p>
        </p:txBody>
      </p:sp>
      <p:sp>
        <p:nvSpPr>
          <p:cNvPr id="30" name="INDIRIZZI DI SALUTO"/>
          <p:cNvSpPr txBox="1"/>
          <p:nvPr/>
        </p:nvSpPr>
        <p:spPr>
          <a:xfrm>
            <a:off x="550020" y="5172113"/>
            <a:ext cx="1930279" cy="2876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14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lvl1pPr>
          </a:lstStyle>
          <a:p>
            <a:r>
              <a:t>INDIRIZZI DI SALUTO</a:t>
            </a:r>
          </a:p>
        </p:txBody>
      </p:sp>
      <p:sp>
        <p:nvSpPr>
          <p:cNvPr id="31" name="Prof. Lorenzo Lo Muzio, Rettore dell’università di Foggia…"/>
          <p:cNvSpPr txBox="1"/>
          <p:nvPr/>
        </p:nvSpPr>
        <p:spPr>
          <a:xfrm>
            <a:off x="569078" y="5510314"/>
            <a:ext cx="4239876" cy="6305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/>
          <a:p>
            <a:pPr algn="l" defTabSz="457200">
              <a:defRPr sz="12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pPr>
            <a:r>
              <a:t>Prof. </a:t>
            </a:r>
            <a:r>
              <a:rPr>
                <a:latin typeface="Montserrat SemiBold"/>
                <a:ea typeface="Montserrat SemiBold"/>
                <a:cs typeface="Montserrat SemiBold"/>
                <a:sym typeface="Montserrat SemiBold"/>
              </a:rPr>
              <a:t>Lorenzo Lo Muzio</a:t>
            </a:r>
            <a:r>
              <a:t>, Rettore dell’università di Foggia</a:t>
            </a:r>
          </a:p>
          <a:p>
            <a:pPr algn="l" defTabSz="457200">
              <a:defRPr sz="12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pPr>
            <a:r>
              <a:t>Prof. </a:t>
            </a:r>
            <a:r>
              <a:rPr>
                <a:latin typeface="Montserrat SemiBold"/>
                <a:ea typeface="Montserrat SemiBold"/>
                <a:cs typeface="Montserrat SemiBold"/>
                <a:sym typeface="Montserrat SemiBold"/>
              </a:rPr>
              <a:t>Nome Cognome</a:t>
            </a:r>
            <a:r>
              <a:t>, …………</a:t>
            </a:r>
          </a:p>
          <a:p>
            <a:pPr algn="l" defTabSz="457200">
              <a:defRPr sz="12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pPr>
            <a:r>
              <a:t>Prof. </a:t>
            </a:r>
            <a:r>
              <a:rPr>
                <a:latin typeface="Montserrat SemiBold"/>
                <a:ea typeface="Montserrat SemiBold"/>
                <a:cs typeface="Montserrat SemiBold"/>
                <a:sym typeface="Montserrat SemiBold"/>
              </a:rPr>
              <a:t>Nome Cognome</a:t>
            </a:r>
            <a:r>
              <a:t>, ………….</a:t>
            </a:r>
          </a:p>
        </p:txBody>
      </p:sp>
      <p:sp>
        <p:nvSpPr>
          <p:cNvPr id="32" name="MODERA"/>
          <p:cNvSpPr txBox="1"/>
          <p:nvPr/>
        </p:nvSpPr>
        <p:spPr>
          <a:xfrm>
            <a:off x="559549" y="6287596"/>
            <a:ext cx="907574" cy="2876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14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lvl1pPr>
          </a:lstStyle>
          <a:p>
            <a:r>
              <a:t>MODERA</a:t>
            </a:r>
          </a:p>
        </p:txBody>
      </p:sp>
      <p:sp>
        <p:nvSpPr>
          <p:cNvPr id="33" name="Prof. Nome Cognome, …………"/>
          <p:cNvSpPr txBox="1"/>
          <p:nvPr/>
        </p:nvSpPr>
        <p:spPr>
          <a:xfrm>
            <a:off x="569078" y="6563229"/>
            <a:ext cx="2152606" cy="4400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/>
          <a:p>
            <a:pPr algn="l" defTabSz="457200">
              <a:defRPr sz="12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pPr>
            <a:r>
              <a:t>Prof. </a:t>
            </a:r>
            <a:r>
              <a:rPr>
                <a:latin typeface="Montserrat SemiBold"/>
                <a:ea typeface="Montserrat SemiBold"/>
                <a:cs typeface="Montserrat SemiBold"/>
                <a:sym typeface="Montserrat SemiBold"/>
              </a:rPr>
              <a:t>Nome Cognome</a:t>
            </a:r>
            <a:r>
              <a:t>, …………</a:t>
            </a:r>
          </a:p>
        </p:txBody>
      </p:sp>
      <p:sp>
        <p:nvSpPr>
          <p:cNvPr id="34" name="RELAZIONI"/>
          <p:cNvSpPr txBox="1"/>
          <p:nvPr/>
        </p:nvSpPr>
        <p:spPr>
          <a:xfrm>
            <a:off x="568744" y="7002098"/>
            <a:ext cx="1056570" cy="2876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14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lvl1pPr>
          </a:lstStyle>
          <a:p>
            <a:r>
              <a:t>RELAZIONI</a:t>
            </a:r>
          </a:p>
        </p:txBody>
      </p:sp>
      <p:sp>
        <p:nvSpPr>
          <p:cNvPr id="35" name="Dott. Lorenzo Lo Muzio, …………..…"/>
          <p:cNvSpPr txBox="1"/>
          <p:nvPr/>
        </p:nvSpPr>
        <p:spPr>
          <a:xfrm>
            <a:off x="587802" y="7340299"/>
            <a:ext cx="2421592" cy="6305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/>
          <a:p>
            <a:pPr algn="l" defTabSz="457200">
              <a:defRPr sz="12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pPr>
            <a:r>
              <a:rPr dirty="0" err="1"/>
              <a:t>Dott</a:t>
            </a:r>
            <a:r>
              <a:rPr dirty="0"/>
              <a:t>. </a:t>
            </a:r>
            <a:r>
              <a:rPr lang="it-IT" dirty="0">
                <a:latin typeface="Montserrat SemiBold"/>
                <a:ea typeface="Montserrat SemiBold"/>
                <a:cs typeface="Montserrat SemiBold"/>
                <a:sym typeface="Montserrat SemiBold"/>
              </a:rPr>
              <a:t>Nome e Cognome</a:t>
            </a:r>
            <a:r>
              <a:rPr dirty="0"/>
              <a:t>, …………..</a:t>
            </a:r>
          </a:p>
          <a:p>
            <a:pPr algn="l" defTabSz="457200">
              <a:defRPr sz="12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pPr>
            <a:r>
              <a:rPr dirty="0"/>
              <a:t>Sig.na. </a:t>
            </a:r>
            <a:r>
              <a:rPr dirty="0">
                <a:latin typeface="Montserrat SemiBold"/>
                <a:ea typeface="Montserrat SemiBold"/>
                <a:cs typeface="Montserrat SemiBold"/>
                <a:sym typeface="Montserrat SemiBold"/>
              </a:rPr>
              <a:t>Nome </a:t>
            </a:r>
            <a:r>
              <a:rPr dirty="0" err="1">
                <a:latin typeface="Montserrat SemiBold"/>
                <a:ea typeface="Montserrat SemiBold"/>
                <a:cs typeface="Montserrat SemiBold"/>
                <a:sym typeface="Montserrat SemiBold"/>
              </a:rPr>
              <a:t>Cognome</a:t>
            </a:r>
            <a:r>
              <a:rPr dirty="0"/>
              <a:t>, …………….</a:t>
            </a:r>
          </a:p>
          <a:p>
            <a:pPr algn="l" defTabSz="457200">
              <a:defRPr sz="12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pPr>
            <a:r>
              <a:rPr dirty="0"/>
              <a:t>Ing. </a:t>
            </a:r>
            <a:r>
              <a:rPr dirty="0">
                <a:latin typeface="Montserrat SemiBold"/>
                <a:ea typeface="Montserrat SemiBold"/>
                <a:cs typeface="Montserrat SemiBold"/>
                <a:sym typeface="Montserrat SemiBold"/>
              </a:rPr>
              <a:t>Nome </a:t>
            </a:r>
            <a:r>
              <a:rPr dirty="0" err="1">
                <a:latin typeface="Montserrat SemiBold"/>
                <a:ea typeface="Montserrat SemiBold"/>
                <a:cs typeface="Montserrat SemiBold"/>
                <a:sym typeface="Montserrat SemiBold"/>
              </a:rPr>
              <a:t>Cognome</a:t>
            </a:r>
            <a:r>
              <a:rPr dirty="0"/>
              <a:t>, …………….</a:t>
            </a:r>
          </a:p>
        </p:txBody>
      </p:sp>
      <p:sp>
        <p:nvSpPr>
          <p:cNvPr id="36" name="LINK ACCESSO…"/>
          <p:cNvSpPr txBox="1"/>
          <p:nvPr/>
        </p:nvSpPr>
        <p:spPr>
          <a:xfrm>
            <a:off x="594144" y="8257282"/>
            <a:ext cx="1410037" cy="5162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/>
          <a:p>
            <a:pPr algn="l" defTabSz="457200">
              <a:defRPr sz="14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pPr>
            <a:r>
              <a:t>LINK ACCESSO</a:t>
            </a:r>
          </a:p>
          <a:p>
            <a:pPr algn="l" defTabSz="457200">
              <a:defRPr sz="1400">
                <a:solidFill>
                  <a:srgbClr val="FFFFFF"/>
                </a:solidFill>
                <a:latin typeface="Montserrat ExtraLight"/>
                <a:ea typeface="Montserrat ExtraLight"/>
                <a:cs typeface="Montserrat ExtraLight"/>
                <a:sym typeface="Montserrat ExtraLight"/>
              </a:defRPr>
            </a:pPr>
            <a:r>
              <a:t>…………………………………</a:t>
            </a:r>
          </a:p>
        </p:txBody>
      </p:sp>
      <p:sp>
        <p:nvSpPr>
          <p:cNvPr id="37" name="Corso di Laurea Magistrale in………"/>
          <p:cNvSpPr txBox="1"/>
          <p:nvPr/>
        </p:nvSpPr>
        <p:spPr>
          <a:xfrm>
            <a:off x="583935" y="9240346"/>
            <a:ext cx="2933072" cy="2876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1400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r>
              <a:t>Corso di Laurea Magistrale in………</a:t>
            </a:r>
          </a:p>
        </p:txBody>
      </p:sp>
      <p:sp>
        <p:nvSpPr>
          <p:cNvPr id="38" name="Evento di Terza Missione aperto alla cittadinanza"/>
          <p:cNvSpPr txBox="1"/>
          <p:nvPr/>
        </p:nvSpPr>
        <p:spPr>
          <a:xfrm>
            <a:off x="586202" y="9971316"/>
            <a:ext cx="3964033" cy="2495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9517" tIns="29517" rIns="29517" bIns="29517" anchor="ctr">
            <a:spAutoFit/>
          </a:bodyPr>
          <a:lstStyle>
            <a:lvl1pPr algn="l" defTabSz="457200">
              <a:defRPr sz="1200">
                <a:solidFill>
                  <a:srgbClr val="FFBE00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lvl1pPr>
          </a:lstStyle>
          <a:p>
            <a:r>
              <a:t>Evento di Terza Missione aperto alla cittadinanza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63972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189874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63972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189874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Personalizzato</PresentationFormat>
  <Paragraphs>23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9" baseType="lpstr">
      <vt:lpstr>Helvetica Neue</vt:lpstr>
      <vt:lpstr>Montserrat Bold</vt:lpstr>
      <vt:lpstr>Montserrat ExtraBold</vt:lpstr>
      <vt:lpstr>Montserrat ExtraLight</vt:lpstr>
      <vt:lpstr>Montserrat Light</vt:lpstr>
      <vt:lpstr>Montserrat Regular</vt:lpstr>
      <vt:lpstr>Montserrat SemiBold</vt:lpstr>
      <vt:lpstr>21_BasicWhite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mr.lombardi</dc:creator>
  <cp:lastModifiedBy>mr.lombardi</cp:lastModifiedBy>
  <cp:revision>2</cp:revision>
  <dcterms:modified xsi:type="dcterms:W3CDTF">2024-04-15T14:50:21Z</dcterms:modified>
</cp:coreProperties>
</file>