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80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56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 seminari Economia.png" descr="Template seminari Econom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9276" y="-477647"/>
            <a:ext cx="7955758" cy="11254365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405866" y="3584054"/>
            <a:ext cx="6745498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Titolo presentazione</a:t>
            </a:r>
          </a:p>
        </p:txBody>
      </p:sp>
      <p:sp>
        <p:nvSpPr>
          <p:cNvPr id="4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405866" y="5410475"/>
            <a:ext cx="6744768" cy="8462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3643525" y="7773886"/>
            <a:ext cx="269450" cy="257258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 anchor="b">
            <a:spAutoFit/>
          </a:bodyPr>
          <a:lstStyle>
            <a:lvl1pPr defTabSz="639729">
              <a:defRPr sz="14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ipartimento di Economia"/>
          <p:cNvSpPr txBox="1"/>
          <p:nvPr/>
        </p:nvSpPr>
        <p:spPr>
          <a:xfrm>
            <a:off x="460986" y="465578"/>
            <a:ext cx="2105972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Dipartimento di Economia</a:t>
            </a:r>
          </a:p>
        </p:txBody>
      </p:sp>
      <p:sp>
        <p:nvSpPr>
          <p:cNvPr id="22" name="ANNO ACCADEMICO"/>
          <p:cNvSpPr txBox="1"/>
          <p:nvPr/>
        </p:nvSpPr>
        <p:spPr>
          <a:xfrm>
            <a:off x="460986" y="753445"/>
            <a:ext cx="1666603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BE00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ANNO ACCADEMICO</a:t>
            </a:r>
          </a:p>
        </p:txBody>
      </p:sp>
      <p:sp>
        <p:nvSpPr>
          <p:cNvPr id="23" name="2023_2024"/>
          <p:cNvSpPr txBox="1"/>
          <p:nvPr/>
        </p:nvSpPr>
        <p:spPr>
          <a:xfrm>
            <a:off x="460986" y="958761"/>
            <a:ext cx="1659008" cy="414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2300">
                <a:solidFill>
                  <a:srgbClr val="FFBE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2023_2024</a:t>
            </a:r>
          </a:p>
        </p:txBody>
      </p:sp>
      <p:sp>
        <p:nvSpPr>
          <p:cNvPr id="24" name="15"/>
          <p:cNvSpPr txBox="1"/>
          <p:nvPr/>
        </p:nvSpPr>
        <p:spPr>
          <a:xfrm>
            <a:off x="493086" y="1709712"/>
            <a:ext cx="675799" cy="7829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4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15</a:t>
            </a:r>
          </a:p>
        </p:txBody>
      </p:sp>
      <p:sp>
        <p:nvSpPr>
          <p:cNvPr id="25" name="APRILE"/>
          <p:cNvSpPr txBox="1"/>
          <p:nvPr/>
        </p:nvSpPr>
        <p:spPr>
          <a:xfrm>
            <a:off x="505786" y="2340479"/>
            <a:ext cx="984815" cy="3511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9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APRILE</a:t>
            </a:r>
          </a:p>
        </p:txBody>
      </p:sp>
      <p:sp>
        <p:nvSpPr>
          <p:cNvPr id="26" name="2024"/>
          <p:cNvSpPr txBox="1"/>
          <p:nvPr/>
        </p:nvSpPr>
        <p:spPr>
          <a:xfrm>
            <a:off x="509570" y="2634695"/>
            <a:ext cx="616947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2024</a:t>
            </a:r>
          </a:p>
        </p:txBody>
      </p:sp>
      <p:sp>
        <p:nvSpPr>
          <p:cNvPr id="27" name="Ore 13.30 - 15.10"/>
          <p:cNvSpPr txBox="1"/>
          <p:nvPr/>
        </p:nvSpPr>
        <p:spPr>
          <a:xfrm>
            <a:off x="506484" y="3016627"/>
            <a:ext cx="1766805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Ore 13.30 - 15.10</a:t>
            </a:r>
          </a:p>
        </p:txBody>
      </p:sp>
      <p:sp>
        <p:nvSpPr>
          <p:cNvPr id="28" name="SEMINARIO"/>
          <p:cNvSpPr txBox="1"/>
          <p:nvPr/>
        </p:nvSpPr>
        <p:spPr>
          <a:xfrm>
            <a:off x="520435" y="3684096"/>
            <a:ext cx="1420705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SEMINARIO</a:t>
            </a:r>
          </a:p>
        </p:txBody>
      </p:sp>
      <p:sp>
        <p:nvSpPr>
          <p:cNvPr id="29" name="TITOLO SEMINARIO"/>
          <p:cNvSpPr txBox="1"/>
          <p:nvPr/>
        </p:nvSpPr>
        <p:spPr>
          <a:xfrm>
            <a:off x="528284" y="4120129"/>
            <a:ext cx="3273088" cy="440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2500">
                <a:solidFill>
                  <a:srgbClr val="FFBE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TITOLO SEMINARIO</a:t>
            </a:r>
          </a:p>
        </p:txBody>
      </p:sp>
      <p:sp>
        <p:nvSpPr>
          <p:cNvPr id="30" name="INDIRIZZI DI SALUTO"/>
          <p:cNvSpPr txBox="1"/>
          <p:nvPr/>
        </p:nvSpPr>
        <p:spPr>
          <a:xfrm>
            <a:off x="550020" y="5172113"/>
            <a:ext cx="1930279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INDIRIZZI DI SALUTO</a:t>
            </a:r>
          </a:p>
        </p:txBody>
      </p:sp>
      <p:sp>
        <p:nvSpPr>
          <p:cNvPr id="31" name="Prof. Lorenzo Lo Muzio, Rettore dell’università di Foggia…"/>
          <p:cNvSpPr txBox="1"/>
          <p:nvPr/>
        </p:nvSpPr>
        <p:spPr>
          <a:xfrm>
            <a:off x="569078" y="5510314"/>
            <a:ext cx="4239876" cy="630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Lorenzo Lo Muzio</a:t>
            </a:r>
            <a:r>
              <a:t>, Rettore dell’università di Foggia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………….</a:t>
            </a:r>
          </a:p>
        </p:txBody>
      </p:sp>
      <p:sp>
        <p:nvSpPr>
          <p:cNvPr id="32" name="MODERA"/>
          <p:cNvSpPr txBox="1"/>
          <p:nvPr/>
        </p:nvSpPr>
        <p:spPr>
          <a:xfrm>
            <a:off x="559549" y="6287596"/>
            <a:ext cx="907574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MODERA</a:t>
            </a:r>
          </a:p>
        </p:txBody>
      </p:sp>
      <p:sp>
        <p:nvSpPr>
          <p:cNvPr id="33" name="Prof. Nome Cognome, …………"/>
          <p:cNvSpPr txBox="1"/>
          <p:nvPr/>
        </p:nvSpPr>
        <p:spPr>
          <a:xfrm>
            <a:off x="569078" y="6563229"/>
            <a:ext cx="2152606" cy="4400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</a:t>
            </a:r>
          </a:p>
        </p:txBody>
      </p:sp>
      <p:sp>
        <p:nvSpPr>
          <p:cNvPr id="34" name="RELAZIONI"/>
          <p:cNvSpPr txBox="1"/>
          <p:nvPr/>
        </p:nvSpPr>
        <p:spPr>
          <a:xfrm>
            <a:off x="568744" y="7002098"/>
            <a:ext cx="1056570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RELAZIONI</a:t>
            </a:r>
          </a:p>
        </p:txBody>
      </p:sp>
      <p:sp>
        <p:nvSpPr>
          <p:cNvPr id="35" name="Dott. Lorenzo Lo Muzio, …………..…"/>
          <p:cNvSpPr txBox="1"/>
          <p:nvPr/>
        </p:nvSpPr>
        <p:spPr>
          <a:xfrm>
            <a:off x="587802" y="7340299"/>
            <a:ext cx="2421592" cy="630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rPr dirty="0" err="1"/>
              <a:t>Dott</a:t>
            </a:r>
            <a:r>
              <a:rPr dirty="0"/>
              <a:t>. </a:t>
            </a:r>
            <a:r>
              <a:rPr lang="it-IT" dirty="0">
                <a:latin typeface="Montserrat SemiBold"/>
                <a:ea typeface="Montserrat SemiBold"/>
                <a:cs typeface="Montserrat SemiBold"/>
                <a:sym typeface="Montserrat SemiBold"/>
              </a:rPr>
              <a:t>Nome e Cognome</a:t>
            </a:r>
            <a:r>
              <a:rPr dirty="0"/>
              <a:t>, …………..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rPr dirty="0"/>
              <a:t>Sig.na. </a:t>
            </a:r>
            <a:r>
              <a:rPr dirty="0">
                <a:latin typeface="Montserrat SemiBold"/>
                <a:ea typeface="Montserrat SemiBold"/>
                <a:cs typeface="Montserrat SemiBold"/>
                <a:sym typeface="Montserrat SemiBold"/>
              </a:rPr>
              <a:t>Nome </a:t>
            </a:r>
            <a:r>
              <a:rPr dirty="0" err="1">
                <a:latin typeface="Montserrat SemiBold"/>
                <a:ea typeface="Montserrat SemiBold"/>
                <a:cs typeface="Montserrat SemiBold"/>
                <a:sym typeface="Montserrat SemiBold"/>
              </a:rPr>
              <a:t>Cognome</a:t>
            </a:r>
            <a:r>
              <a:rPr dirty="0"/>
              <a:t>, …………….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rPr dirty="0"/>
              <a:t>Ing. </a:t>
            </a:r>
            <a:r>
              <a:rPr dirty="0">
                <a:latin typeface="Montserrat SemiBold"/>
                <a:ea typeface="Montserrat SemiBold"/>
                <a:cs typeface="Montserrat SemiBold"/>
                <a:sym typeface="Montserrat SemiBold"/>
              </a:rPr>
              <a:t>Nome </a:t>
            </a:r>
            <a:r>
              <a:rPr dirty="0" err="1">
                <a:latin typeface="Montserrat SemiBold"/>
                <a:ea typeface="Montserrat SemiBold"/>
                <a:cs typeface="Montserrat SemiBold"/>
                <a:sym typeface="Montserrat SemiBold"/>
              </a:rPr>
              <a:t>Cognome</a:t>
            </a:r>
            <a:r>
              <a:rPr dirty="0"/>
              <a:t>, …………….</a:t>
            </a:r>
          </a:p>
        </p:txBody>
      </p:sp>
      <p:sp>
        <p:nvSpPr>
          <p:cNvPr id="36" name="LINK ACCESSO…"/>
          <p:cNvSpPr txBox="1"/>
          <p:nvPr/>
        </p:nvSpPr>
        <p:spPr>
          <a:xfrm>
            <a:off x="594144" y="8257282"/>
            <a:ext cx="1410037" cy="51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LINK ACCESSO</a:t>
            </a:r>
          </a:p>
          <a:p>
            <a: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…………………………………</a:t>
            </a:r>
          </a:p>
        </p:txBody>
      </p:sp>
      <p:sp>
        <p:nvSpPr>
          <p:cNvPr id="37" name="Corso di Laurea Magistrale in………"/>
          <p:cNvSpPr txBox="1"/>
          <p:nvPr/>
        </p:nvSpPr>
        <p:spPr>
          <a:xfrm>
            <a:off x="583935" y="9240346"/>
            <a:ext cx="2933072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Corso di Laurea Magistrale in………</a:t>
            </a:r>
          </a:p>
        </p:txBody>
      </p:sp>
      <p:sp>
        <p:nvSpPr>
          <p:cNvPr id="38" name="Evento di Terza Missione aperto alla cittadinanza"/>
          <p:cNvSpPr txBox="1"/>
          <p:nvPr/>
        </p:nvSpPr>
        <p:spPr>
          <a:xfrm>
            <a:off x="586202" y="9971316"/>
            <a:ext cx="3964033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BE0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Evento di Terza Missione aperto alla cittadinanza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18987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18987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Personalizzato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Helvetica Neue</vt:lpstr>
      <vt:lpstr>Montserrat Bold</vt:lpstr>
      <vt:lpstr>Montserrat ExtraBold</vt:lpstr>
      <vt:lpstr>Montserrat ExtraLight</vt:lpstr>
      <vt:lpstr>Montserrat Light</vt:lpstr>
      <vt:lpstr>Montserrat Regular</vt:lpstr>
      <vt:lpstr>Montserrat SemiBold</vt:lpstr>
      <vt:lpstr>21_BasicWhite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mr.lombardi</dc:creator>
  <cp:lastModifiedBy>mr.lombardi</cp:lastModifiedBy>
  <cp:revision>2</cp:revision>
  <dcterms:modified xsi:type="dcterms:W3CDTF">2024-04-15T14:50:21Z</dcterms:modified>
</cp:coreProperties>
</file>